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8AF32-DA4B-49EE-B622-42DB253E0004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E8C03-C00F-47E6-9437-012B9D89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04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A33D6B4-31F4-4128-89EC-AADC67C8A339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12171F-486D-4E12-8BF9-AB17B7CD45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have a Story.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Diocese of Green Bay </a:t>
            </a:r>
          </a:p>
          <a:p>
            <a:r>
              <a:rPr lang="en-US" dirty="0" smtClean="0"/>
              <a:t>Education Department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1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altLang="en-US" dirty="0"/>
              <a:t>“ It is always good to recall that that child, that youth and that adult that God puts on our path is not a glass that we must fill with content or a person to conquer. The Lord already dwells in their heart, given that he always precedes us.“</a:t>
            </a:r>
          </a:p>
          <a:p>
            <a:pPr marL="0" indent="0" algn="ctr">
              <a:buNone/>
              <a:defRPr/>
            </a:pPr>
            <a:endParaRPr lang="en-US" altLang="en-US" dirty="0"/>
          </a:p>
          <a:p>
            <a:pPr marL="0" indent="0" algn="ctr">
              <a:buNone/>
              <a:defRPr/>
            </a:pPr>
            <a:r>
              <a:rPr lang="en-US" altLang="en-US" i="1" dirty="0"/>
              <a:t>Pope Francis August 31 2010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a story.</a:t>
            </a:r>
            <a:endParaRPr lang="en-US" dirty="0"/>
          </a:p>
        </p:txBody>
      </p:sp>
      <p:pic>
        <p:nvPicPr>
          <p:cNvPr id="2050" name="Picture 2" descr="http://ak1.ostkcdn.com/images/products/5111257/Libbey-Heavy-Base-20-oz-Iced-Tea-Glasses-Pack-of-12-P12962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2114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17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668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Then the disciples came and asked him, "Why do you speak to them [the crowds] in parables?"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The reason I speak to them in parables is that 'seeing they do </a:t>
            </a:r>
            <a:r>
              <a:rPr lang="en-US" b="1" i="1" dirty="0" smtClean="0"/>
              <a:t>not </a:t>
            </a:r>
            <a:r>
              <a:rPr lang="en-US" b="1" dirty="0" smtClean="0"/>
              <a:t>perceive, and hearing they do </a:t>
            </a:r>
            <a:r>
              <a:rPr lang="en-US" b="1" i="1" dirty="0" smtClean="0"/>
              <a:t>not </a:t>
            </a:r>
            <a:r>
              <a:rPr lang="en-US" b="1" dirty="0" smtClean="0"/>
              <a:t>listen, </a:t>
            </a:r>
            <a:r>
              <a:rPr lang="en-US" b="1" i="1" dirty="0" smtClean="0"/>
              <a:t>nor </a:t>
            </a:r>
            <a:r>
              <a:rPr lang="en-US" b="1" dirty="0" smtClean="0"/>
              <a:t>do they understand.' (cf. Isa 6:9-10)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With them indeed is fulfilled the prophecy of Isaiah that says: 'You will indeed listen, but </a:t>
            </a:r>
            <a:r>
              <a:rPr lang="en-US" b="1" i="1" dirty="0" smtClean="0"/>
              <a:t>never </a:t>
            </a:r>
            <a:r>
              <a:rPr lang="en-US" b="1" dirty="0" smtClean="0"/>
              <a:t>understand, and you will indeed look, but </a:t>
            </a:r>
            <a:r>
              <a:rPr lang="en-US" b="1" i="1" dirty="0" smtClean="0"/>
              <a:t>never </a:t>
            </a:r>
            <a:r>
              <a:rPr lang="en-US" b="1" dirty="0" smtClean="0"/>
              <a:t>perceive.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For this people's heart has grown dull, and their ears are hard of hearing, and they have shut their eyes; </a:t>
            </a:r>
            <a:r>
              <a:rPr lang="en-US" dirty="0" smtClean="0"/>
              <a:t>so that they might not look with their eyes, and listen with their ears, and understand with their heart and turn--and I would heal them.'</a:t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But blessed are your eyes, for they see, and your ears, for they hear.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Truly I tell you, many prophets and righteous people longed to see what you see, but did not see it, and to hear what you hear, but did not hear it.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Adapted From Matthew 13:10-17: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7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did you feel God closest to you as you were young? </a:t>
            </a:r>
          </a:p>
          <a:p>
            <a:r>
              <a:rPr lang="en-US" dirty="0" smtClean="0"/>
              <a:t>What was a point in your life where God spoke in the midst of your joys? </a:t>
            </a:r>
          </a:p>
          <a:p>
            <a:r>
              <a:rPr lang="en-US" dirty="0" smtClean="0"/>
              <a:t>What was a point in your life where God spoke in the midst of your challenges? </a:t>
            </a:r>
            <a:endParaRPr lang="en-US" dirty="0"/>
          </a:p>
          <a:p>
            <a:r>
              <a:rPr lang="en-US" dirty="0" smtClean="0"/>
              <a:t>Give a few highs and lows of your life and how God was present through those.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Tell.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9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share your story with your students? </a:t>
            </a:r>
          </a:p>
          <a:p>
            <a:r>
              <a:rPr lang="en-US" dirty="0" smtClean="0"/>
              <a:t>How do you have students share their story with each other?</a:t>
            </a:r>
          </a:p>
          <a:p>
            <a:r>
              <a:rPr lang="en-US" dirty="0" smtClean="0"/>
              <a:t>How do you as a catechist share your story with your parish community? Do you tell people in your parish about the stories in Religious Education?</a:t>
            </a:r>
          </a:p>
          <a:p>
            <a:r>
              <a:rPr lang="en-US" dirty="0" smtClean="0"/>
              <a:t>How do you share the story of Jesus?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your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bs.twimg.com/media/B9k2FNVIMAAvD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20782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855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</TotalTime>
  <Words>169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You have a Story.</vt:lpstr>
      <vt:lpstr>You have a story.</vt:lpstr>
      <vt:lpstr>PowerPoint Presentation</vt:lpstr>
      <vt:lpstr>What to Tell.  </vt:lpstr>
      <vt:lpstr>Sharing your Story</vt:lpstr>
      <vt:lpstr>PowerPoint Presentation</vt:lpstr>
    </vt:vector>
  </TitlesOfParts>
  <Company>Diocese of Green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a Story.</dc:title>
  <dc:creator>Maria DeMeuse</dc:creator>
  <cp:lastModifiedBy>Maria Schuette</cp:lastModifiedBy>
  <cp:revision>3</cp:revision>
  <cp:lastPrinted>2015-05-29T15:05:10Z</cp:lastPrinted>
  <dcterms:created xsi:type="dcterms:W3CDTF">2015-05-29T14:56:49Z</dcterms:created>
  <dcterms:modified xsi:type="dcterms:W3CDTF">2016-02-24T18:18:48Z</dcterms:modified>
</cp:coreProperties>
</file>