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Beloved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Teenagers and Eating Disorders</a:t>
            </a:r>
          </a:p>
          <a:p>
            <a:r>
              <a:rPr lang="en-US" dirty="0" smtClean="0"/>
              <a:t>Sarah Gavin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31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myths…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47885"/>
            <a:ext cx="81008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EDs are just a teenage girl problem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They will grow out of it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Purging only involves self-induced vomiting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As soon as they gain weight, they will be just fine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Too young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EDs are a choice. Snap out of it!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Everyone has an ED these days!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It’s just an ED, that can’t be a big deal. Eat a sandwich!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Anorexia is the only serious ED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If they say they are fine, I should believe them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Disordered eating is a dieting fad. NBD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As long as someone isn’t emaciated, they aren’t that sick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EDs are all about food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76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918" y="1725982"/>
            <a:ext cx="66040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68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can help!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9692" y="1524000"/>
            <a:ext cx="809710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Have a relationship with parents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Educate yourself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Watch what you say about your self-image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You are NOT their savior….or their psychiatrist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Take their pain to the Cross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Follow through with relationship after they share their struggle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Have nights/class about Eating Disorders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Talk to their friends about it-educate and support them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3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eating disorder?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53713"/>
            <a:ext cx="79799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Serious but treatable illnesses with medical and psychiatric aspects.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Anorexia, bulimia, and bing eating disorder (BED) –diagnosable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“Other specified feed or eating disorder (OSFED).</a:t>
            </a:r>
          </a:p>
          <a:p>
            <a:endParaRPr lang="en-US" sz="2400" b="1" dirty="0"/>
          </a:p>
          <a:p>
            <a:r>
              <a:rPr lang="en-US" sz="2400" b="1" dirty="0" smtClean="0"/>
              <a:t>Eating disorders often coexist with a mental illness such as depression, anxiety, or obsessive-compulsive disorder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b="1" dirty="0" smtClean="0"/>
              <a:t>Obsession with food, body image, and weight.</a:t>
            </a:r>
          </a:p>
          <a:p>
            <a:endParaRPr lang="en-US" sz="2400" dirty="0"/>
          </a:p>
          <a:p>
            <a:r>
              <a:rPr lang="en-US" sz="2400" b="1" dirty="0" smtClean="0"/>
              <a:t>Very serious, chronic, and can be life-threatening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8327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gets eating disorders?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63004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Females AND Males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As young as elementary school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Being diagnosed in their 30s, 40s, and older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All socioeconomic classes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smtClean="0"/>
              <a:t>Stats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Up to 30 million people of all ages and genders suffer from an eating disorder</a:t>
            </a:r>
          </a:p>
          <a:p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Highest mortality rate of any mental illness</a:t>
            </a:r>
          </a:p>
          <a:p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95% are between the ages of 12 and 25</a:t>
            </a:r>
          </a:p>
          <a:p>
            <a:pPr marL="342900" indent="-342900">
              <a:buFont typeface="Arial"/>
              <a:buChar char="•"/>
            </a:pPr>
            <a:endParaRPr lang="en-US" sz="3200" dirty="0" smtClean="0"/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1593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Anorexia Nervosa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71411"/>
            <a:ext cx="7650871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disorder in which an individual refuses to maintain minimally normal body weight, intensely fears gaining weight, and exhibits a significant disturbance in his/her perception of the shape or size of his/her body.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15% below ideal body weight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Heart failure (caused by slow heart rate, low blood pressure; the use of drugs to stimulate vomiting, bowel movements, or urination; or starvation, which can also lead to brain damage)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Brittle hair and nails; dry skin, soft hair (lanugo)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Mild anemia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Swollen joins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Reduced muscle mass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Long-term constipation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Osteoporosis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9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Bulimia Nervosa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9692" y="1753713"/>
            <a:ext cx="80971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person binges on food an average of twice weekly in a three-month period, followed by compensatory behavior aimed at preventing weight gain. This behavior may include excessive exercise, vomiting, or misuse of laxatives, diuretics, other medications, and enemas. </a:t>
            </a:r>
          </a:p>
          <a:p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Erosion of tooth enamel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Inflammation of the esophagus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Enlarged glands near the cheeks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Stomach damage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Irregular heartbeat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Heart failure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Electrolyte imbalances (can lead to sudden death)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Peptic ulcers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Pancreatitis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Long-term constipation</a:t>
            </a:r>
          </a:p>
        </p:txBody>
      </p:sp>
    </p:spTree>
    <p:extLst>
      <p:ext uri="{BB962C8B-B14F-4D97-AF65-F5344CB8AC3E}">
        <p14:creationId xmlns:p14="http://schemas.microsoft.com/office/powerpoint/2010/main" val="289440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Binge Eating Disorder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2730" y="1852988"/>
            <a:ext cx="80732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Consuming an amount of food that is considered much larger than the amount that most individuals would eat under similar circumstances within a discrete period of time.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High blood pressure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High cholesterol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Fatigue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Joint pain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Type II diabetes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Gallbladder disease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Heart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229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symptoms-emotional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7767" y="1678122"/>
            <a:ext cx="857320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Changes in attitude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Expresses body image complaints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Constantly comparing self of others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Incessant talk about food, weight, shape, cooking, exercise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Obsessive thinking about food—labels food good </a:t>
            </a:r>
            <a:r>
              <a:rPr lang="en-US" sz="2000" dirty="0" err="1" smtClean="0"/>
              <a:t>vs</a:t>
            </a:r>
            <a:r>
              <a:rPr lang="en-US" sz="2000" dirty="0" smtClean="0"/>
              <a:t> bad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Inflexible about diet without reason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Appears sad/depressed/anxious/ashamed/embarrassed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Emotions are flat or absent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Intolerance for imperfections in academics, eating, social life etc.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Target of weight bullying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Spends a lot of time at home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Reluctant to ask for help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Unwilling or unable to acknowledge recent changes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8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symptoms-physical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2647" y="1390876"/>
            <a:ext cx="8573208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Sudden weight loss, gain, or fluctuation in short </a:t>
            </a:r>
            <a:r>
              <a:rPr lang="en-US" dirty="0" err="1" smtClean="0"/>
              <a:t>tim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Complaints of abdominal pain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Feeling full or “bloated”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Feeling faint, cold, or tired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Dark circles under the eyes or bloodshot eyes/burst capillaries around eyes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Calluses on the knuckles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Dry hair or skin, dehydration, blue hands/feet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Lanugo hair (fine body hair)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Fainting or dizziness upon standing; frequent fatigue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Thinning, dry hair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29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symptoms-behavioral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Diets or chaotic food intake; pretends to eat, then throws food away; skips meals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Creates rigid dietary rules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Exercises for long periods-obsessional attitude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Constantly talking about food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Difficultly sitting still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Makes frequent trips to the bathroom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Makes lists of food and calories eaten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Wears bagging clothing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Avoids cafeteria, works through lunch, eats alone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Shows some type of compulsive behavior (hand washing; hoarding)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Denies difficulty with food or body image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6155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58</TotalTime>
  <Words>782</Words>
  <Application>Microsoft Office PowerPoint</Application>
  <PresentationFormat>On-screen Show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Beloved</vt:lpstr>
      <vt:lpstr>What is an eating disorder?</vt:lpstr>
      <vt:lpstr>Who gets eating disorders?</vt:lpstr>
      <vt:lpstr>Anorexia Nervosa</vt:lpstr>
      <vt:lpstr>Bulimia Nervosa</vt:lpstr>
      <vt:lpstr>Binge Eating Disorder</vt:lpstr>
      <vt:lpstr>Signs and symptoms-emotional</vt:lpstr>
      <vt:lpstr>Signs and symptoms-physical</vt:lpstr>
      <vt:lpstr>Signs and symptoms-behavioral</vt:lpstr>
      <vt:lpstr>Common myths…</vt:lpstr>
      <vt:lpstr>What can we do?</vt:lpstr>
      <vt:lpstr>How YOU can help!</vt:lpstr>
    </vt:vector>
  </TitlesOfParts>
  <Company>Sturgeon Bay Life Teen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Beloved</dc:title>
  <dc:creator>Sarah Gavin</dc:creator>
  <cp:lastModifiedBy>Maria Schuette</cp:lastModifiedBy>
  <cp:revision>8</cp:revision>
  <dcterms:created xsi:type="dcterms:W3CDTF">2015-09-01T01:23:08Z</dcterms:created>
  <dcterms:modified xsi:type="dcterms:W3CDTF">2015-09-16T12:27:58Z</dcterms:modified>
</cp:coreProperties>
</file>