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3260C-5972-411A-B5E4-2E3E82DA3FC2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FE0BB-4E84-4133-85E9-969392E42F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785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 our human reason, we can know God with certainty (31-36,44-47)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rational</a:t>
            </a:r>
            <a:r>
              <a:rPr lang="en-US" baseline="0" dirty="0" smtClean="0"/>
              <a:t> arguments for the existence of God –not just because the Bible tells us so or that my priest tells me so. We use our reason in order to understand God. </a:t>
            </a:r>
          </a:p>
          <a:p>
            <a:r>
              <a:rPr lang="en-US" baseline="0" dirty="0" smtClean="0"/>
              <a:t>Although we use material thoughts, God is removed from our earthly existence. God </a:t>
            </a:r>
            <a:r>
              <a:rPr lang="en-US" baseline="0" smtClean="0"/>
              <a:t>is distinct.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taken from Aristotle. </a:t>
            </a:r>
          </a:p>
          <a:p>
            <a:r>
              <a:rPr lang="en-US" dirty="0" smtClean="0"/>
              <a:t>Everything in motion is caused by something else.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dependent</a:t>
            </a:r>
            <a:r>
              <a:rPr lang="en-US" baseline="0" dirty="0" smtClean="0"/>
              <a:t> on something else.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compare</a:t>
            </a:r>
            <a:r>
              <a:rPr lang="en-US" baseline="0" dirty="0" smtClean="0"/>
              <a:t> goodness to something even greater than that. </a:t>
            </a:r>
          </a:p>
          <a:p>
            <a:r>
              <a:rPr lang="en-US" baseline="0" dirty="0" smtClean="0"/>
              <a:t>The greatest thing we can think of is God.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Saw cuts down a tree. Hammer is to nail something in a wall.</a:t>
            </a:r>
            <a:r>
              <a:rPr lang="en-US" baseline="0" dirty="0" smtClean="0"/>
              <a:t> We give these tools this purpose. </a:t>
            </a:r>
          </a:p>
          <a:p>
            <a:r>
              <a:rPr lang="en-US" baseline="0" dirty="0" smtClean="0"/>
              <a:t>Our purpose as humans is to love. Who gives us this purpose?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CCC 150-152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3FE0BB-4E84-4133-85E9-969392E42F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794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1F70-4BC8-C34D-80E0-510ABF2A2634}" type="datetimeFigureOut">
              <a:rPr lang="en-US" smtClean="0"/>
              <a:pPr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197A5-E52B-4A4B-B0ED-8B38005CB7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png"/><Relationship Id="rId1" Type="http://schemas.openxmlformats.org/officeDocument/2006/relationships/video" Target="file://localhost/Users/mariademeuse/Documents/CATHOLICISM/Intro%20to%20Catholicism%20/2.%20Proof%20of%20God/Search%20%5Bwww-12.keepvid.com%5D.flv" TargetMode="Externa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6.png"/><Relationship Id="rId1" Type="http://schemas.openxmlformats.org/officeDocument/2006/relationships/video" Target="file://localhost/Users/mariademeuse/Documents/CATHOLICISM/Intro%20to%20Catholicism%20/2.%20Proof%20of%20God/dominos%20%5Bwww.keepvid.com%5D.flv" TargetMode="Externa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0468" y="1572768"/>
            <a:ext cx="4484659" cy="2130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</a:t>
            </a:r>
            <a:br>
              <a:rPr lang="en-US" dirty="0" smtClean="0"/>
            </a:br>
            <a:r>
              <a:rPr lang="en-US" dirty="0" smtClean="0"/>
              <a:t>We Know God Exists?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882" y="3711387"/>
            <a:ext cx="5500246" cy="1239927"/>
          </a:xfrm>
        </p:spPr>
        <p:txBody>
          <a:bodyPr>
            <a:normAutofit fontScale="62500" lnSpcReduction="20000"/>
          </a:bodyPr>
          <a:lstStyle/>
          <a:p>
            <a:r>
              <a:rPr lang="en-US" sz="4235" dirty="0" smtClean="0"/>
              <a:t>St. Thomas Aquinas’ 5 Proofs of God</a:t>
            </a:r>
          </a:p>
          <a:p>
            <a:endParaRPr lang="en-US" dirty="0" smtClean="0"/>
          </a:p>
          <a:p>
            <a:r>
              <a:rPr lang="en-US" dirty="0" smtClean="0"/>
              <a:t>Ms. DeMeuse | Introduction to Catholicism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one go about believing?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sense of more beyond just the visual world</a:t>
            </a:r>
          </a:p>
          <a:p>
            <a:r>
              <a:rPr lang="en-US" dirty="0" smtClean="0"/>
              <a:t>A person feels touched by a mystery and traces that point to the existence of God</a:t>
            </a:r>
          </a:p>
          <a:p>
            <a:r>
              <a:rPr lang="en-US" dirty="0" smtClean="0"/>
              <a:t>There is a confidence in order to speak to God </a:t>
            </a:r>
          </a:p>
          <a:p>
            <a:r>
              <a:rPr lang="en-US" dirty="0" smtClean="0"/>
              <a:t>A personal union with God is then developed </a:t>
            </a:r>
          </a:p>
          <a:p>
            <a:r>
              <a:rPr lang="en-US" dirty="0" smtClean="0"/>
              <a:t>Believing is then accepting Jesus and staking one’s whole life to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497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earch [www-12.keepvid.com].fl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Thomas Aquinas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6280150" cy="3962400"/>
          </a:xfrm>
        </p:spPr>
        <p:txBody>
          <a:bodyPr/>
          <a:lstStyle/>
          <a:p>
            <a:r>
              <a:rPr lang="en-US" dirty="0" smtClean="0"/>
              <a:t>Born in 1225</a:t>
            </a:r>
          </a:p>
          <a:p>
            <a:r>
              <a:rPr lang="en-US" dirty="0" smtClean="0"/>
              <a:t>Joined a religious order called the Dominicans </a:t>
            </a:r>
          </a:p>
          <a:p>
            <a:r>
              <a:rPr lang="en-US" dirty="0" smtClean="0"/>
              <a:t>Wrote the Summa </a:t>
            </a:r>
            <a:r>
              <a:rPr lang="en-US" dirty="0" err="1" smtClean="0"/>
              <a:t>Theologiae</a:t>
            </a:r>
            <a:endParaRPr lang="en-US" dirty="0" smtClean="0"/>
          </a:p>
          <a:p>
            <a:r>
              <a:rPr lang="en-US" dirty="0" smtClean="0"/>
              <a:t>Shows how we can prove God exists through our reason </a:t>
            </a:r>
            <a:endParaRPr lang="en-US" dirty="0"/>
          </a:p>
        </p:txBody>
      </p:sp>
      <p:pic>
        <p:nvPicPr>
          <p:cNvPr id="4" name="Picture 3" descr="images-5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4300" y="2057401"/>
            <a:ext cx="2222500" cy="367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in motion is moved by another</a:t>
            </a:r>
          </a:p>
          <a:p>
            <a:r>
              <a:rPr lang="en-US" dirty="0" smtClean="0"/>
              <a:t>God is the unmoved mover</a:t>
            </a:r>
            <a:endParaRPr lang="en-US" dirty="0"/>
          </a:p>
        </p:txBody>
      </p:sp>
      <p:pic>
        <p:nvPicPr>
          <p:cNvPr id="5" name="dominos [www.keepvid.com].flv">
            <a:hlinkClick r:id="" action="ppaction://media"/>
          </p:cNvPr>
          <p:cNvPicPr/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16667" y="3309056"/>
            <a:ext cx="4487333" cy="336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9925"/>
            <a:ext cx="5323308" cy="5116638"/>
          </a:xfrm>
        </p:spPr>
        <p:txBody>
          <a:bodyPr/>
          <a:lstStyle/>
          <a:p>
            <a:r>
              <a:rPr lang="en-US" dirty="0" smtClean="0"/>
              <a:t>Everything is caused by something else</a:t>
            </a:r>
          </a:p>
          <a:p>
            <a:r>
              <a:rPr lang="en-US" dirty="0" smtClean="0"/>
              <a:t>If a rabbit appeared on your dinner table, would you say, “Hello rabbit!” No, you would look for how it got there</a:t>
            </a:r>
          </a:p>
          <a:p>
            <a:r>
              <a:rPr lang="en-US" dirty="0" smtClean="0"/>
              <a:t>Things do not come into existence without a reason </a:t>
            </a:r>
            <a:endParaRPr lang="en-US" dirty="0"/>
          </a:p>
        </p:txBody>
      </p:sp>
      <p:pic>
        <p:nvPicPr>
          <p:cNvPr id="4" name="Picture 3" descr="images-50.jpeg"/>
          <p:cNvPicPr>
            <a:picLocks noChangeAspect="1"/>
          </p:cNvPicPr>
          <p:nvPr/>
        </p:nvPicPr>
        <p:blipFill>
          <a:blip r:embed="rId3"/>
          <a:srcRect t="13259"/>
          <a:stretch>
            <a:fillRect/>
          </a:stretch>
        </p:blipFill>
        <p:spPr>
          <a:xfrm>
            <a:off x="5191146" y="2348332"/>
            <a:ext cx="3952854" cy="4438231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>
            <a:off x="7550052" y="782777"/>
            <a:ext cx="748046" cy="156555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things that come in and out of being </a:t>
            </a:r>
          </a:p>
          <a:p>
            <a:pPr lvl="1"/>
            <a:r>
              <a:rPr lang="en-US" dirty="0" smtClean="0"/>
              <a:t>EXAMPLE: A raccoon is born and dies. A rose grows and dies. A goldfish is born and dies. A person is born and dies. </a:t>
            </a:r>
            <a:endParaRPr lang="en-US" dirty="0" smtClean="0"/>
          </a:p>
          <a:p>
            <a:r>
              <a:rPr lang="en-US" dirty="0" smtClean="0"/>
              <a:t>We didn’t come </a:t>
            </a:r>
            <a:r>
              <a:rPr lang="en-US" dirty="0" smtClean="0"/>
              <a:t>out of </a:t>
            </a:r>
            <a:r>
              <a:rPr lang="en-US" dirty="0" smtClean="0"/>
              <a:t>nothing. </a:t>
            </a:r>
          </a:p>
          <a:p>
            <a:r>
              <a:rPr lang="en-US" dirty="0" smtClean="0"/>
              <a:t>We did not come from chance. </a:t>
            </a:r>
            <a:endParaRPr lang="en-US" dirty="0" smtClean="0"/>
          </a:p>
          <a:p>
            <a:r>
              <a:rPr lang="en-US" dirty="0" smtClean="0"/>
              <a:t>God was never born. God is a necessary being for the rest to exist.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Being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something is great, we compare its greatness to the greatest thing possible</a:t>
            </a:r>
          </a:p>
          <a:p>
            <a:r>
              <a:rPr lang="en-US" dirty="0" smtClean="0"/>
              <a:t>Someone has to be ultimate goodness </a:t>
            </a:r>
            <a:endParaRPr lang="en-US" dirty="0"/>
          </a:p>
        </p:txBody>
      </p:sp>
      <p:pic>
        <p:nvPicPr>
          <p:cNvPr id="5" name="Picture 4" descr="Unknown-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086" y="3896087"/>
            <a:ext cx="4725748" cy="2961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Intelligent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act for an end </a:t>
            </a:r>
          </a:p>
          <a:p>
            <a:r>
              <a:rPr lang="en-US" dirty="0" smtClean="0"/>
              <a:t>We have a purpose </a:t>
            </a:r>
          </a:p>
          <a:p>
            <a:r>
              <a:rPr lang="en-US" dirty="0" smtClean="0"/>
              <a:t>Everything is meaningless if we are not designed for some one or some thing</a:t>
            </a:r>
          </a:p>
          <a:p>
            <a:r>
              <a:rPr lang="en-US" dirty="0" smtClean="0"/>
              <a:t>God is the designer </a:t>
            </a:r>
            <a:endParaRPr lang="en-US" dirty="0"/>
          </a:p>
        </p:txBody>
      </p:sp>
      <p:pic>
        <p:nvPicPr>
          <p:cNvPr id="5" name="Picture 4" descr="images-4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114800"/>
            <a:ext cx="8632826" cy="2719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3681325" cy="3962400"/>
          </a:xfrm>
        </p:spPr>
        <p:txBody>
          <a:bodyPr/>
          <a:lstStyle/>
          <a:p>
            <a:r>
              <a:rPr lang="en-US" dirty="0" smtClean="0"/>
              <a:t>We see a clock, but we know there is a clockmaker who put it together. </a:t>
            </a:r>
          </a:p>
          <a:p>
            <a:r>
              <a:rPr lang="en-US" dirty="0" smtClean="0"/>
              <a:t>It did not make itself. </a:t>
            </a:r>
          </a:p>
          <a:p>
            <a:r>
              <a:rPr lang="en-US" dirty="0" smtClean="0"/>
              <a:t>There is someone more intelligent than the clock who designed it</a:t>
            </a:r>
            <a:endParaRPr lang="en-US" dirty="0"/>
          </a:p>
        </p:txBody>
      </p:sp>
      <p:pic>
        <p:nvPicPr>
          <p:cNvPr id="4" name="Picture 3" descr="images-2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457" y="881998"/>
            <a:ext cx="3620818" cy="532358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6071</TotalTime>
  <Words>495</Words>
  <Application>Microsoft Macintosh PowerPoint</Application>
  <PresentationFormat>On-screen Show (4:3)</PresentationFormat>
  <Paragraphs>59</Paragraphs>
  <Slides>10</Slides>
  <Notes>9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Focus</vt:lpstr>
      <vt:lpstr>How Do  We Know God Exists?</vt:lpstr>
      <vt:lpstr>Slide 2</vt:lpstr>
      <vt:lpstr>St. Thomas Aquinas </vt:lpstr>
      <vt:lpstr>First Mover</vt:lpstr>
      <vt:lpstr>First Cause</vt:lpstr>
      <vt:lpstr>Necessary Being</vt:lpstr>
      <vt:lpstr>Greatest Being </vt:lpstr>
      <vt:lpstr>Intelligent Designer</vt:lpstr>
      <vt:lpstr>Slide 9</vt:lpstr>
      <vt:lpstr>How does one go about believing?</vt:lpstr>
    </vt:vector>
  </TitlesOfParts>
  <Company>Creighton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Know God Exists?</dc:title>
  <dc:creator>Maria DeMeuse</dc:creator>
  <cp:lastModifiedBy>Maria DeMeuse</cp:lastModifiedBy>
  <cp:revision>17</cp:revision>
  <dcterms:created xsi:type="dcterms:W3CDTF">2013-02-22T03:19:01Z</dcterms:created>
  <dcterms:modified xsi:type="dcterms:W3CDTF">2013-02-23T17:53:24Z</dcterms:modified>
</cp:coreProperties>
</file>